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29"/>
  </p:notesMasterIdLst>
  <p:handoutMasterIdLst>
    <p:handoutMasterId r:id="rId30"/>
  </p:handoutMasterIdLst>
  <p:sldIdLst>
    <p:sldId id="286" r:id="rId11"/>
    <p:sldId id="290" r:id="rId12"/>
    <p:sldId id="277" r:id="rId13"/>
    <p:sldId id="287" r:id="rId14"/>
    <p:sldId id="257" r:id="rId15"/>
    <p:sldId id="258" r:id="rId16"/>
    <p:sldId id="259" r:id="rId17"/>
    <p:sldId id="260" r:id="rId18"/>
    <p:sldId id="288" r:id="rId19"/>
    <p:sldId id="261" r:id="rId20"/>
    <p:sldId id="274" r:id="rId21"/>
    <p:sldId id="265" r:id="rId22"/>
    <p:sldId id="279" r:id="rId23"/>
    <p:sldId id="289" r:id="rId24"/>
    <p:sldId id="268" r:id="rId25"/>
    <p:sldId id="291" r:id="rId26"/>
    <p:sldId id="281" r:id="rId27"/>
    <p:sldId id="276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Fundamental Algorithms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02701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Performs classification by finding the hyperplane that maximizes the margin between the two 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important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1E4533-20CB-084E-A9AE-325C8A148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CB879-7AE7-CB4A-B27E-AF5070E9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64" y="776288"/>
            <a:ext cx="589169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28086-E3DC-8347-88FF-90E3EFB51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774B28-01F4-DB44-9D93-F37D4486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Kernel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01D0FA-52C8-E041-9480-55A3233A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C57294-27B1-1B41-A731-A65F3BC9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" y="1435564"/>
            <a:ext cx="5677786" cy="3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958F0D-2941-3047-AEEF-E7D8F7055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7801"/>
            <a:ext cx="8099425" cy="28889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SVC Model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3D1AF-DA56-034E-9AF4-E770FBF96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Bagging and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66697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D6EA17-0C18-9045-80BE-E1FC9FD38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6AE6B1-BD8D-B14A-99AC-CB49A1F46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42E22-E5E2-C845-BAE0-32197880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0" y="841139"/>
            <a:ext cx="5854554" cy="42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and Random Forest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16A1B8-A4C6-624E-A4C6-E1B66B538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09786-764B-5D47-88D2-390CC96D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18" y="84864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handle categorical feature 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17708C-9CE6-AD41-A64E-B8B5ECFA9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EE27F-D1C6-7041-9CA7-81BDF293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262" y="2012156"/>
            <a:ext cx="6083300" cy="1600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Random Forest Classifier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CF4074-04E5-6F4A-994B-E417B1085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 Algorithms II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8137B-11A0-574D-8B4C-D8186F989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7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how the three algorithms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 the three algorithms with Python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key model hyperparameters.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3A127-2CA4-844E-9754-D5EC53FC1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31680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with class/value </a:t>
            </a:r>
            <a:r>
              <a:rPr lang="en-US"/>
              <a:t>of K-nearest </a:t>
            </a:r>
            <a:r>
              <a:rPr lang="en-US" dirty="0"/>
              <a:t>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model built (memory demanding)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scaling is important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K-nearest Neighbors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23701C-0432-4647-9E25-649FB1FF4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26893-276A-704B-A4B9-9556C39C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K-nearest Neighbors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1C43B0-DD77-0B42-898E-D2F8F4066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B0F1-50A1-6C4E-A8C8-B59223084752}"/>
              </a:ext>
            </a:extLst>
          </p:cNvPr>
          <p:cNvSpPr txBox="1"/>
          <p:nvPr/>
        </p:nvSpPr>
        <p:spPr>
          <a:xfrm>
            <a:off x="1552353" y="16905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AF222C-A1F1-304F-A28B-C85B03BED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Proper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34923E-F5DD-AD4A-BBDA-A25B461B0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4C895A-B1FF-7040-A5E8-9AA1A7E4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K-nearest Neighbors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E5CC63-40DD-0E4B-A9B3-E0AAF26D2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4DEC-B486-9E4A-A661-55A91F38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76" y="1853393"/>
            <a:ext cx="6624084" cy="16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7059015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3996</TotalTime>
  <Words>179</Words>
  <Application>Microsoft Macintosh PowerPoint</Application>
  <PresentationFormat>On-screen Show (16:9)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Fundamental Algorithms II</vt:lpstr>
      <vt:lpstr>Fundamental Algorithms II  </vt:lpstr>
      <vt:lpstr>Module Objectives</vt:lpstr>
      <vt:lpstr>Introduction to K-nearest Neighbors</vt:lpstr>
      <vt:lpstr>K-nearest Neighbors  </vt:lpstr>
      <vt:lpstr>K-nearest Neighbors  </vt:lpstr>
      <vt:lpstr>Choose Proper K</vt:lpstr>
      <vt:lpstr>Scikit Learn K-nearest Neighbors Model  </vt:lpstr>
      <vt:lpstr>Introduction to Support Vector Machine</vt:lpstr>
      <vt:lpstr>Support Vector Machine </vt:lpstr>
      <vt:lpstr>Support Vector Machine</vt:lpstr>
      <vt:lpstr>Support Vector Machine Kernel</vt:lpstr>
      <vt:lpstr>Scikit Learn SVC Model </vt:lpstr>
      <vt:lpstr>Introduction to Bagging and Random Forest</vt:lpstr>
      <vt:lpstr>Decision Tree</vt:lpstr>
      <vt:lpstr>Bagging and Random Forest</vt:lpstr>
      <vt:lpstr>Random Forest</vt:lpstr>
      <vt:lpstr>Scikit Learn Random Forest Classifier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34</cp:revision>
  <dcterms:created xsi:type="dcterms:W3CDTF">2019-10-12T20:28:15Z</dcterms:created>
  <dcterms:modified xsi:type="dcterms:W3CDTF">2020-01-04T01:16:07Z</dcterms:modified>
</cp:coreProperties>
</file>